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28262" y="2475759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348880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2" y="2435932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02985" y="2475759"/>
            <a:ext cx="319893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457259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420888"/>
            <a:ext cx="324036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2812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20888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3805" y="2564904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01656" y="2564904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492896"/>
            <a:ext cx="3597419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17545" y="2492896"/>
            <a:ext cx="3744415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420888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420888"/>
            <a:ext cx="3262057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88588" y="2330630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2276872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39752" y="2564904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21075" y="2348880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4 x 8 = 32	  2) 10 x 10 = 100	  3) 12 x 8 = 96</a:t>
            </a:r>
          </a:p>
          <a:p>
            <a:pPr marL="0" indent="0">
              <a:buNone/>
            </a:pPr>
            <a:r>
              <a:rPr lang="en-GB" sz="2800" dirty="0" smtClean="0"/>
              <a:t>  4) 7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70  	  5) 5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15</a:t>
            </a:r>
            <a:r>
              <a:rPr lang="en-GB" sz="2800" dirty="0"/>
              <a:t>	</a:t>
            </a:r>
            <a:r>
              <a:rPr lang="en-GB" sz="2800" dirty="0" smtClean="0"/>
              <a:t>  6) 6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48</a:t>
            </a:r>
          </a:p>
          <a:p>
            <a:pPr marL="0" indent="0">
              <a:buNone/>
            </a:pPr>
            <a:r>
              <a:rPr lang="en-GB" sz="2800" dirty="0" smtClean="0"/>
              <a:t>  7) 12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48</a:t>
            </a:r>
            <a:r>
              <a:rPr lang="en-GB" sz="2800" dirty="0"/>
              <a:t>	</a:t>
            </a:r>
            <a:r>
              <a:rPr lang="en-GB" sz="2800" dirty="0" smtClean="0"/>
              <a:t>  8) 7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56</a:t>
            </a:r>
            <a:r>
              <a:rPr lang="en-GB" sz="2800" dirty="0"/>
              <a:t>	</a:t>
            </a:r>
            <a:r>
              <a:rPr lang="en-GB" sz="2800" dirty="0" smtClean="0"/>
              <a:t>  9) 5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50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11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66</a:t>
            </a:r>
            <a:r>
              <a:rPr lang="en-GB" sz="2800" dirty="0"/>
              <a:t>	</a:t>
            </a:r>
            <a:r>
              <a:rPr lang="en-GB" sz="2800" dirty="0" smtClean="0"/>
              <a:t>11) 3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r>
              <a:rPr lang="en-GB" sz="2800" dirty="0"/>
              <a:t>	</a:t>
            </a:r>
            <a:r>
              <a:rPr lang="en-GB" sz="2800" dirty="0" smtClean="0"/>
              <a:t>12) 2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4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8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r>
              <a:rPr lang="en-GB" sz="2800" dirty="0"/>
              <a:t>	</a:t>
            </a:r>
            <a:r>
              <a:rPr lang="en-GB" sz="2800" dirty="0" smtClean="0"/>
              <a:t>14) 12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132	15) 6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11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77</a:t>
            </a:r>
            <a:r>
              <a:rPr lang="en-GB" sz="2800" dirty="0"/>
              <a:t>	</a:t>
            </a:r>
            <a:r>
              <a:rPr lang="en-GB" sz="2800" dirty="0" smtClean="0"/>
              <a:t>17) 6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r>
              <a:rPr lang="en-GB" sz="2800" dirty="0"/>
              <a:t>	</a:t>
            </a:r>
            <a:r>
              <a:rPr lang="en-GB" sz="2800" dirty="0" smtClean="0"/>
              <a:t>18) 3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21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7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63</a:t>
            </a:r>
            <a:r>
              <a:rPr lang="en-GB" sz="2800" dirty="0"/>
              <a:t>	</a:t>
            </a:r>
            <a:r>
              <a:rPr lang="en-GB" sz="2800" dirty="0" smtClean="0"/>
              <a:t>20) 12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84</a:t>
            </a:r>
            <a:r>
              <a:rPr lang="en-GB" sz="2800" dirty="0"/>
              <a:t>	</a:t>
            </a:r>
            <a:r>
              <a:rPr lang="en-GB" sz="2800" dirty="0" smtClean="0"/>
              <a:t>21) 8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7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28</a:t>
            </a:r>
            <a:r>
              <a:rPr lang="en-GB" sz="2800" dirty="0"/>
              <a:t>	</a:t>
            </a:r>
            <a:r>
              <a:rPr lang="en-GB" sz="2800" dirty="0" smtClean="0"/>
              <a:t>23) 9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81</a:t>
            </a:r>
            <a:r>
              <a:rPr lang="en-GB" sz="2800" dirty="0"/>
              <a:t>	</a:t>
            </a:r>
            <a:r>
              <a:rPr lang="en-GB" sz="2800" dirty="0" smtClean="0"/>
              <a:t>24) 10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60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8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64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50073" y="2464456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15951" y="2276872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4591" y="2420888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75759"/>
            <a:ext cx="381642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09896" y="2492896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74388" y="2564904"/>
            <a:ext cx="374441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2" y="2492896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4 x 8</vt:lpstr>
      <vt:lpstr>10 x 10</vt:lpstr>
      <vt:lpstr>12 x 8</vt:lpstr>
      <vt:lpstr>7 x 10</vt:lpstr>
      <vt:lpstr>5 x 3</vt:lpstr>
      <vt:lpstr>6 x 8</vt:lpstr>
      <vt:lpstr>12 x 4</vt:lpstr>
      <vt:lpstr>7 x 8</vt:lpstr>
      <vt:lpstr>5 x 10</vt:lpstr>
      <vt:lpstr>11 x 6</vt:lpstr>
      <vt:lpstr>3 x 8</vt:lpstr>
      <vt:lpstr>2 x 2</vt:lpstr>
      <vt:lpstr>8 x 9</vt:lpstr>
      <vt:lpstr>12 x 11</vt:lpstr>
      <vt:lpstr>6 x 12</vt:lpstr>
      <vt:lpstr>11 x 7</vt:lpstr>
      <vt:lpstr>6 x 4</vt:lpstr>
      <vt:lpstr>3 x 7</vt:lpstr>
      <vt:lpstr>7 x 9</vt:lpstr>
      <vt:lpstr>12 x 7</vt:lpstr>
      <vt:lpstr>8 x 5</vt:lpstr>
      <vt:lpstr>7 x 4</vt:lpstr>
      <vt:lpstr>9 x 9</vt:lpstr>
      <vt:lpstr>10 x 6</vt:lpstr>
      <vt:lpstr>8 x 8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42</cp:revision>
  <dcterms:created xsi:type="dcterms:W3CDTF">2019-08-08T10:53:32Z</dcterms:created>
  <dcterms:modified xsi:type="dcterms:W3CDTF">2021-10-11T09:54:14Z</dcterms:modified>
</cp:coreProperties>
</file>